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rata"/>
      <p:regular r:id="rId15"/>
    </p:embeddedFont>
    <p:embeddedFont>
      <p:font typeface="Raleway"/>
      <p:regular r:id="rId16"/>
    </p:embeddedFont>
    <p:embeddedFont>
      <p:font typeface="Raleway"/>
      <p:regular r:id="rId17"/>
    </p:embeddedFont>
    <p:embeddedFont>
      <p:font typeface="Raleway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  <p:embeddedFont>
      <p:font typeface="Raleway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3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media/image-8-2.png>
</file>

<file path=ppt/media/image-8-3.png>
</file>

<file path=ppt/media/image-8-4.png>
</file>

<file path=ppt/media/image-8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58365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Computer Organization and Architecture: Performance</a:t>
            </a:r>
            <a:endParaRPr lang="en-US" sz="61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2105" y="902137"/>
            <a:ext cx="7839789" cy="11644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Processor Design and Microarchitecture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652105" y="2555558"/>
            <a:ext cx="419219" cy="419219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813435" y="2625447"/>
            <a:ext cx="96441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257538" y="2555558"/>
            <a:ext cx="2329101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Core Components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1257538" y="2958346"/>
            <a:ext cx="3221355" cy="14906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CPU, the brain of the computer, consists of key components like the ALU, control unit, and registers, which work together to execute instructions.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4665107" y="2555558"/>
            <a:ext cx="419219" cy="419219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4789051" y="2625447"/>
            <a:ext cx="171331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270540" y="2555558"/>
            <a:ext cx="3221355" cy="5822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Instruction Fetch and Decode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5270540" y="3249454"/>
            <a:ext cx="3221355" cy="14906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CPU fetches instructions from memory, decodes them, and executes them in a precise sequence, forming the basis of computer operation.</a:t>
            </a:r>
            <a:endParaRPr lang="en-US" sz="1450" dirty="0"/>
          </a:p>
        </p:txBody>
      </p:sp>
      <p:sp>
        <p:nvSpPr>
          <p:cNvPr id="12" name="Shape 9"/>
          <p:cNvSpPr/>
          <p:nvPr/>
        </p:nvSpPr>
        <p:spPr>
          <a:xfrm>
            <a:off x="652105" y="5135880"/>
            <a:ext cx="419219" cy="419219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775097" y="5205770"/>
            <a:ext cx="173236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257538" y="5135880"/>
            <a:ext cx="2374106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Pipeline Architecture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1257538" y="5538668"/>
            <a:ext cx="3221355" cy="14906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Pipelining allows the CPU to process multiple instructions concurrently, enhancing overall performance by overlapping different stages of instruction execution.</a:t>
            </a:r>
            <a:endParaRPr lang="en-US" sz="1450" dirty="0"/>
          </a:p>
        </p:txBody>
      </p:sp>
      <p:sp>
        <p:nvSpPr>
          <p:cNvPr id="16" name="Shape 13"/>
          <p:cNvSpPr/>
          <p:nvPr/>
        </p:nvSpPr>
        <p:spPr>
          <a:xfrm>
            <a:off x="4665107" y="5135880"/>
            <a:ext cx="419219" cy="419219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7" name="Text 14"/>
          <p:cNvSpPr/>
          <p:nvPr/>
        </p:nvSpPr>
        <p:spPr>
          <a:xfrm>
            <a:off x="4792980" y="5205770"/>
            <a:ext cx="163473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5270540" y="5135880"/>
            <a:ext cx="2870954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Microarchitecture Design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5270540" y="5538668"/>
            <a:ext cx="3221355" cy="1788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Modern CPUs utilize advanced microarchitecture techniques like superscalar execution, branch prediction, and out-of-order execution to further improve efficiency and speed.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9735" y="750689"/>
            <a:ext cx="7664529" cy="1320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Memory Hierarchy and Performance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1045250" y="2388513"/>
            <a:ext cx="22860" cy="5090398"/>
          </a:xfrm>
          <a:prstGeom prst="roundRect">
            <a:avLst>
              <a:gd name="adj" fmla="val 138692"/>
            </a:avLst>
          </a:prstGeom>
          <a:solidFill>
            <a:srgbClr val="535455"/>
          </a:solidFill>
          <a:ln/>
        </p:spPr>
      </p:sp>
      <p:sp>
        <p:nvSpPr>
          <p:cNvPr id="5" name="Shape 2"/>
          <p:cNvSpPr/>
          <p:nvPr/>
        </p:nvSpPr>
        <p:spPr>
          <a:xfrm>
            <a:off x="1271588" y="2852618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535455"/>
          </a:solidFill>
          <a:ln/>
        </p:spPr>
      </p:sp>
      <p:sp>
        <p:nvSpPr>
          <p:cNvPr id="6" name="Shape 3"/>
          <p:cNvSpPr/>
          <p:nvPr/>
        </p:nvSpPr>
        <p:spPr>
          <a:xfrm>
            <a:off x="818912" y="2626281"/>
            <a:ext cx="475536" cy="475536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7" name="Text 4"/>
          <p:cNvSpPr/>
          <p:nvPr/>
        </p:nvSpPr>
        <p:spPr>
          <a:xfrm>
            <a:off x="1001911" y="2705457"/>
            <a:ext cx="10941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219087" y="2599849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Cache Memory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219087" y="3056811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Small, fast memory that stores frequently accessed data to reduce access time to main memory.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271588" y="4619863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535455"/>
          </a:solidFill>
          <a:ln/>
        </p:spPr>
      </p:sp>
      <p:sp>
        <p:nvSpPr>
          <p:cNvPr id="11" name="Shape 8"/>
          <p:cNvSpPr/>
          <p:nvPr/>
        </p:nvSpPr>
        <p:spPr>
          <a:xfrm>
            <a:off x="818912" y="4393525"/>
            <a:ext cx="475536" cy="475536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2" name="Text 9"/>
          <p:cNvSpPr/>
          <p:nvPr/>
        </p:nvSpPr>
        <p:spPr>
          <a:xfrm>
            <a:off x="959525" y="4472702"/>
            <a:ext cx="194310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219087" y="4367093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Main Memory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219087" y="4824055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Larger, slower memory that stores the currently running program and data, acting as a primary storage location.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271588" y="6387108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535455"/>
          </a:solidFill>
          <a:ln/>
        </p:spPr>
      </p:sp>
      <p:sp>
        <p:nvSpPr>
          <p:cNvPr id="16" name="Shape 13"/>
          <p:cNvSpPr/>
          <p:nvPr/>
        </p:nvSpPr>
        <p:spPr>
          <a:xfrm>
            <a:off x="818912" y="6160770"/>
            <a:ext cx="475536" cy="475536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7" name="Text 14"/>
          <p:cNvSpPr/>
          <p:nvPr/>
        </p:nvSpPr>
        <p:spPr>
          <a:xfrm>
            <a:off x="958334" y="6239947"/>
            <a:ext cx="196572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219087" y="6134338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Secondary Storage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219087" y="6591300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Large, permanent storage devices like hard drives or SSDs, used for storing files and programs not currently in use.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101965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Input/Output and Peripheral Devices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Input Devices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Keyboard, mouse, scanner, microphone, webcam, and other devices that allow users to input data and commands into the computer.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Output Devices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Monitor, printer, speakers, and other devices that display or output processed data, information, and results from the computer.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2813"/>
            <a:ext cx="28739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Peripheral Interfaces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Busses, controllers, and drivers that facilitate communication and data transfer between the CPU and peripheral devices, ensuring smooth operation.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8422" y="609481"/>
            <a:ext cx="7727156" cy="1264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Instruction Set Architecture and Assembly Language</a:t>
            </a:r>
            <a:endParaRPr lang="en-US" sz="39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422" y="2178010"/>
            <a:ext cx="1012031" cy="181403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24062" y="2380417"/>
            <a:ext cx="3386971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Instruction Set Architecture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2024062" y="2818090"/>
            <a:ext cx="6411516" cy="971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Defines the set of instructions that a processor can understand and execute, forming the foundation of the computer's programming language.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422" y="3992047"/>
            <a:ext cx="1012031" cy="181403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24062" y="4194453"/>
            <a:ext cx="2530078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Assembly Language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2024062" y="4632127"/>
            <a:ext cx="6411516" cy="971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Low-level programming language that uses mnemonic codes to represent machine instructions, providing a more readable representation than binary code.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422" y="5806083"/>
            <a:ext cx="1012031" cy="181403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24062" y="6008489"/>
            <a:ext cx="2573179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Instruction Encoding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2024062" y="6446163"/>
            <a:ext cx="6411516" cy="971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Instructions are encoded in binary format, which the processor interprets and executes based on the defined instruction set architecture.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2109" y="788313"/>
            <a:ext cx="6108144" cy="609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Pipelining and Parallelism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82109" y="1689616"/>
            <a:ext cx="7779782" cy="5751671"/>
          </a:xfrm>
          <a:prstGeom prst="roundRect">
            <a:avLst>
              <a:gd name="adj" fmla="val 50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89729" y="1697236"/>
            <a:ext cx="7764542" cy="212002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884515" y="1821775"/>
            <a:ext cx="3488888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Pipelining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4770596" y="1821775"/>
            <a:ext cx="3488888" cy="1870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Technique that breaks down instruction execution into multiple stages, allowing multiple instructions to be processed concurrently, enhancing throughput and performance.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689729" y="3817263"/>
            <a:ext cx="7764542" cy="180820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884515" y="3941802"/>
            <a:ext cx="3488888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Parallelism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4770596" y="3941802"/>
            <a:ext cx="3488888" cy="155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Utilizing multiple processing units or cores to execute instructions simultaneously, achieving significant performance gains in computationally intensive tasks.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89729" y="5625465"/>
            <a:ext cx="7764542" cy="180820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884515" y="5750004"/>
            <a:ext cx="3488888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Multithreading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4770596" y="5750004"/>
            <a:ext cx="3488888" cy="155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Technique that allows multiple threads of execution to run concurrently on a single processor core, enhancing resource utilization and improving responsiveness.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6760" y="756999"/>
            <a:ext cx="7650480" cy="1333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Cache and Virtual Memory Management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46760" y="2410778"/>
            <a:ext cx="3718560" cy="2936200"/>
          </a:xfrm>
          <a:prstGeom prst="roundRect">
            <a:avLst>
              <a:gd name="adj" fmla="val 1090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960120" y="2624137"/>
            <a:ext cx="2667357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Cache Memory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960120" y="3085505"/>
            <a:ext cx="3291840" cy="17067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Small, fast memory that stores frequently accessed data, reducing the need to access slower main memory, thereby improving performance.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4678680" y="2410778"/>
            <a:ext cx="3718560" cy="2936200"/>
          </a:xfrm>
          <a:prstGeom prst="roundRect">
            <a:avLst>
              <a:gd name="adj" fmla="val 1090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4892040" y="2624137"/>
            <a:ext cx="2667357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Virtual Memory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4892040" y="3085505"/>
            <a:ext cx="3291840" cy="2048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Technique that allows programs to access more memory than physically available by using disk space as an extension of RAM, enabling execution of larger programs.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6760" y="5560338"/>
            <a:ext cx="7650480" cy="191214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960120" y="5773698"/>
            <a:ext cx="3850719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Page Replacement Algorithms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960120" y="6235065"/>
            <a:ext cx="7223760" cy="1024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Algorithms used to manage the swapping of pages between main memory and disk storage, ensuring efficient memory allocation and data access.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154" y="669846"/>
            <a:ext cx="7821692" cy="11806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600"/>
              </a:lnSpc>
              <a:buNone/>
            </a:pPr>
            <a:r>
              <a:rPr lang="en-US" sz="37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Performance Optimization Techniques</a:t>
            </a:r>
            <a:endParaRPr lang="en-US" sz="37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154" y="2133719"/>
            <a:ext cx="472202" cy="47220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61154" y="2794754"/>
            <a:ext cx="2361367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Code Optimization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61154" y="3203019"/>
            <a:ext cx="3769162" cy="1209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Techniques that improve the efficiency of program code by reducing redundant computations, minimizing memory access, and enhancing instruction scheduling.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3565" y="2133719"/>
            <a:ext cx="472202" cy="47220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13565" y="2794754"/>
            <a:ext cx="2361367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Cache Optimization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4713565" y="3203019"/>
            <a:ext cx="3769281" cy="1511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Strategies that enhance the effectiveness of the cache memory system, ensuring that frequently accessed data is readily available for quick retrieval, reducing access times.</a:t>
            </a:r>
            <a:endParaRPr lang="en-US" sz="14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154" y="5281136"/>
            <a:ext cx="472202" cy="47220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61154" y="5942171"/>
            <a:ext cx="2523887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Memory Management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661154" y="6350437"/>
            <a:ext cx="3769162" cy="1209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Techniques that effectively allocate and manage computer memory, ensuring efficient utilization of resources and preventing memory leaks or fragmentation.</a:t>
            </a:r>
            <a:endParaRPr lang="en-US" sz="14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3565" y="5281136"/>
            <a:ext cx="472202" cy="47220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13565" y="5942171"/>
            <a:ext cx="2361367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Parallel Processing</a:t>
            </a:r>
            <a:endParaRPr lang="en-US" sz="1850" dirty="0"/>
          </a:p>
        </p:txBody>
      </p:sp>
      <p:sp>
        <p:nvSpPr>
          <p:cNvPr id="15" name="Text 8"/>
          <p:cNvSpPr/>
          <p:nvPr/>
        </p:nvSpPr>
        <p:spPr>
          <a:xfrm>
            <a:off x="4713565" y="6350437"/>
            <a:ext cx="3769281" cy="1209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Utilizing multiple processors or cores to execute instructions concurrently, significantly enhancing performance for computationally intensive tasks.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2024-09-25T09:26:59Z</dcterms:created>
  <dcterms:modified xsi:type="dcterms:W3CDTF">2024-09-25T09:26:59Z</dcterms:modified>
</cp:coreProperties>
</file>